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Sora Medium"/>
      <p:regular r:id="rId16"/>
    </p:embeddedFont>
    <p:embeddedFont>
      <p:font typeface="Sora Medium"/>
      <p:regular r:id="rId17"/>
    </p:embeddedFont>
    <p:embeddedFont>
      <p:font typeface="Noto Sans TC"/>
      <p:regular r:id="rId18"/>
    </p:embeddedFont>
    <p:embeddedFont>
      <p:font typeface="Noto Sans TC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6427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Tabla de Símbolos y Árbol de Punteros al Padre en Compilación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18945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Esta presentación explora dos conceptos esenciales en el proceso de compilación: la Tabla de Símbolos y el Árbol de Punteros al Padre. Ambos son cruciales para gestionar información y organizar bloques de alcance en un compilador.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91312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6920746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6896219"/>
            <a:ext cx="224206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by Damián Peña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5496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Introducción a las Tablas de Símbolos y Parent Pointer Tree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6783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976908" y="5652849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567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Importancia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6058257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Son fundamentales en la compilación para administrar variables, funciones y alcance en el código fuente.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56783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5366147" y="5652849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567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Tabla de Símbolos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6058257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Almacena información sobre identificadores en el programa.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56783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9789795" y="5652849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567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Parent Pointer Tree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6058257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Representa y organiza los bloques de alcance en un compilador.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91572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¿Qué es una Tabla de Símbolos?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Definición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Estructura de datos que almacena información relevante de identificadores como variables y funciones.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Función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Esencial para el análisis semántico y la gestión de nombres y tipos.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Contenido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Almacena nombre, tipo, valor, dirección de memoria, alcance y otros atributos de identificadores.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8580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Estructura y Organización de la Tabla de Símbolos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2443520"/>
            <a:ext cx="30480" cy="51002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938582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698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1061918" y="2783681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670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Implementación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31607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 utilizan comúnmente estructuras como tablas hash o árboles.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83524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5953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1027986" y="4680347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566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Gestión de Alcance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5057418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Maneja diferentes niveles: local, global, de bloque, etc.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36901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612909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1028462" y="6214110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6100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Eficiencia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591181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Diseñada para búsquedas rápidas y gestión eficiente de información.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97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Introducción al Parent Pointer Tree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47499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74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Definición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64731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Estructura de árbol que representa el alcance jerárquico de variables y funciones.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47499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074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Nodos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564731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Cada nodo representa un bloque de alcance con un puntero a su "padre" inmediato.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696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Función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1872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Permite navegar y resolver nombres en diferentes niveles de alcance.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6900029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Ejemplo de Parent Pointer Tree</a:t>
            </a:r>
            <a:endParaRPr lang="en-US" sz="3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58" y="3508296"/>
            <a:ext cx="882134" cy="14114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Alcance Global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Raíz del árbol, contiene variables y funciones globales.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4919782"/>
            <a:ext cx="882134" cy="14114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5096113"/>
            <a:ext cx="2266236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Funciones Anidadas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47758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Nodos hijos que representan el alcance de funciones dentro de otras.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6331268"/>
            <a:ext cx="882134" cy="14114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6507599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Bloques Locales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889075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Nodos más profundos para bloques de código dentro de funciones.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8037" y="561023"/>
            <a:ext cx="7720727" cy="1906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Uso Combinado de Tabla de Símbolos y Parent Pointer Tree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1526" y="2772251"/>
            <a:ext cx="22860" cy="4896326"/>
          </a:xfrm>
          <a:prstGeom prst="roundRect">
            <a:avLst>
              <a:gd name="adj" fmla="val 133429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6708815" y="3218259"/>
            <a:ext cx="711637" cy="22860"/>
          </a:xfrm>
          <a:prstGeom prst="roundRect">
            <a:avLst>
              <a:gd name="adj" fmla="val 133429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6274237" y="3000970"/>
            <a:ext cx="457438" cy="457438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6438424" y="3077170"/>
            <a:ext cx="129064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21310" y="2975491"/>
            <a:ext cx="254174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Integración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21310" y="3415070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Los compiladores utilizan ambas estructuras para administrar nombres en contextos complejos.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08815" y="4918115"/>
            <a:ext cx="711637" cy="22860"/>
          </a:xfrm>
          <a:prstGeom prst="roundRect">
            <a:avLst>
              <a:gd name="adj" fmla="val 133429"/>
            </a:avLst>
          </a:prstGeom>
          <a:solidFill>
            <a:srgbClr val="3F3F44"/>
          </a:solidFill>
          <a:ln/>
        </p:spPr>
      </p:sp>
      <p:sp>
        <p:nvSpPr>
          <p:cNvPr id="11" name="Shape 8"/>
          <p:cNvSpPr/>
          <p:nvPr/>
        </p:nvSpPr>
        <p:spPr>
          <a:xfrm>
            <a:off x="6274237" y="4700826"/>
            <a:ext cx="457438" cy="457438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6407944" y="4777026"/>
            <a:ext cx="190024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21310" y="4675346"/>
            <a:ext cx="254174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Búsqueda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21310" y="5114925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 buscan identificadores en la tabla siguiendo la estructura del Parent Pointer Tree.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08815" y="6617970"/>
            <a:ext cx="711637" cy="22860"/>
          </a:xfrm>
          <a:prstGeom prst="roundRect">
            <a:avLst>
              <a:gd name="adj" fmla="val 133429"/>
            </a:avLst>
          </a:prstGeom>
          <a:solidFill>
            <a:srgbClr val="3F3F44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4237" y="6400681"/>
            <a:ext cx="457438" cy="457438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6408420" y="6476881"/>
            <a:ext cx="189071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21310" y="6375202"/>
            <a:ext cx="254174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Resolución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21310" y="6814780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Permite acceder al scope adecuado y resolver nombres eficientemente.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61460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Beneficios y Desafíos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Ventajas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Eficiencia en búsqueda de variables y resolución de nombres.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Desafíos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Gestión de alcances anidados y rendimiento en compiladores grandes.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Impacto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Mejora significativa en la eficiencia y precisión del proceso de compilación.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Conclusión y Aplicaciones Prácticas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11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463308" y="3386138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Resumen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Las Tablas de Símbolos y Parent Pointer Tree son fundamentales en compilación moderna.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011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10321052" y="3386138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Aplicaciones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 utilizan intensivamente en diversos lenguajes de programación y compiladores.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251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6429851" y="5810131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Futuro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2155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Continúan siendo áreas de investigación para optimización de compiladores.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2024-11-05T05:10:00Z</dcterms:created>
  <dcterms:modified xsi:type="dcterms:W3CDTF">2024-11-05T05:10:00Z</dcterms:modified>
</cp:coreProperties>
</file>